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009" r:id="rId3"/>
    <p:sldId id="1022" r:id="rId4"/>
    <p:sldId id="1010" r:id="rId5"/>
    <p:sldId id="1023" r:id="rId6"/>
    <p:sldId id="1015" r:id="rId7"/>
    <p:sldId id="1016" r:id="rId8"/>
    <p:sldId id="1024" r:id="rId9"/>
    <p:sldId id="1021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150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1  I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love sports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听力专项提优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13338" algn="l"/>
                <a:tab pos="8610600" algn="l"/>
                <a:tab pos="9153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选出你所听到的单词。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3338" algn="l"/>
                <a:tab pos="8610600" algn="l"/>
                <a:tab pos="9153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3338" algn="l"/>
                <a:tab pos="8610600" algn="l"/>
                <a:tab pos="91535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3338" algn="l"/>
                <a:tab pos="8610600" algn="l"/>
                <a:tab pos="9153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3338" algn="l"/>
                <a:tab pos="8610600" algn="l"/>
                <a:tab pos="91535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3338" algn="l"/>
                <a:tab pos="8610600" algn="l"/>
                <a:tab pos="9153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fail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ill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3338" algn="l"/>
                <a:tab pos="8610600" algn="l"/>
                <a:tab pos="91535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121601"/>
            <a:ext cx="11485848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first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47847" y="343823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29375" y="466237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fail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29102" y="157922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40704" y="287419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49940" y="413915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46738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13338" algn="l"/>
                <a:tab pos="8610600" algn="l"/>
                <a:tab pos="9153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3338" algn="l"/>
                <a:tab pos="8610600" algn="l"/>
                <a:tab pos="91535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3338" algn="l"/>
                <a:tab pos="8610600" algn="l"/>
                <a:tab pos="9153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11339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31080" y="3487873"/>
            <a:ext cx="11485848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ard</a:t>
            </a:r>
          </a:p>
        </p:txBody>
      </p:sp>
      <p:sp>
        <p:nvSpPr>
          <p:cNvPr id="6" name="矩形 5"/>
          <p:cNvSpPr/>
          <p:nvPr/>
        </p:nvSpPr>
        <p:spPr>
          <a:xfrm>
            <a:off x="910630" y="155323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39428" y="283483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76026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将人名写到对应的运动项目处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1356900"/>
            <a:ext cx="11485848" cy="388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M1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make a class survey about sports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Linda,can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jump far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G1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 can jump high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M1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you can play basketball well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G1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M1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Frank,can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run fast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M2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running very much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</p:spPr>
        <p:txBody>
          <a:bodyPr/>
          <a:lstStyle/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M1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Alice,what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you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run fast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G2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 can swim fast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M1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Danny,what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do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M3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play ping-pong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qtf56m.jpg" descr="id:21474913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22598" y="3402257"/>
            <a:ext cx="9433048" cy="2539619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10343678" y="1124744"/>
            <a:ext cx="1197848" cy="267765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Alice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Danny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Frank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Linda</a:t>
            </a:r>
          </a:p>
        </p:txBody>
      </p:sp>
      <p:sp>
        <p:nvSpPr>
          <p:cNvPr id="8" name="矩形 7"/>
          <p:cNvSpPr/>
          <p:nvPr/>
        </p:nvSpPr>
        <p:spPr>
          <a:xfrm>
            <a:off x="1198662" y="3770568"/>
            <a:ext cx="11432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Frank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759502" y="3550026"/>
            <a:ext cx="11031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Linda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063882" y="5431907"/>
            <a:ext cx="10304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Times New Roman" panose="02020603050405020304" pitchFamily="18" charset="0"/>
              </a:rPr>
              <a:t> </a:t>
            </a:r>
            <a:r>
              <a:rPr lang="en-US" altLang="zh-CN" dirty="0"/>
              <a:t>Alice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8104242" y="4766560"/>
            <a:ext cx="12041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Danny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73327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232" y="1340768"/>
            <a:ext cx="11475469" cy="1609736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513254" y="2924944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　　（　　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645024"/>
            <a:ext cx="710250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 jump high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365104"/>
            <a:ext cx="710250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like playing ping-pong every day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5059356"/>
            <a:ext cx="710250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 swim fast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56906" y="5786680"/>
            <a:ext cx="710250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can’t swim fast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mother helps him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" name="矩形 1"/>
          <p:cNvSpPr/>
          <p:nvPr/>
        </p:nvSpPr>
        <p:spPr>
          <a:xfrm>
            <a:off x="1342678" y="304525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898778" y="3044361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3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8266839" y="3035125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0775726" y="3044361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5188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2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075" algn="l"/>
                <a:tab pos="75374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选择合适的答语。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75374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 can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75374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75374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 can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75374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75374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sing a song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can’t sing a song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75374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2436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run fast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33898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 play football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64084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do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47574" y="148267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67229" y="278453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44809" y="405254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40914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2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075" algn="l"/>
                <a:tab pos="75374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Yes,he can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75374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75374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Yes,you can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35869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Amy draw pictures well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66360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we take some pictures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2638" y="183212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49887" y="307830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15089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01008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20725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John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en-US" altLang="zh-CN" b="1" dirty="0" err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fast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Amy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can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</a:t>
            </a:r>
            <a:r>
              <a:rPr lang="en-US" altLang="zh-CN" b="1" dirty="0" err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football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Jerry</a:t>
            </a:r>
            <a:r>
              <a:rPr lang="en-US" altLang="zh-CN" b="1" dirty="0" err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 jump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far,but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can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 </a:t>
            </a:r>
            <a:r>
              <a:rPr lang="en-US" altLang="zh-CN" b="1" u="sng" dirty="0" err="1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</a:t>
            </a:r>
            <a:r>
              <a:rPr lang="en-US" altLang="zh-CN" b="1" dirty="0" err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very tall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484784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8185" algn="l"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</a:p>
          <a:p>
            <a:pPr algn="l" eaLnBrk="1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algn="l"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Jerry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 jump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far,but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can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is very tall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矩形 4"/>
          <p:cNvSpPr/>
          <p:nvPr/>
        </p:nvSpPr>
        <p:spPr>
          <a:xfrm>
            <a:off x="4943078" y="1598590"/>
            <a:ext cx="843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four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775726" y="1598589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run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655046" y="2222050"/>
            <a:ext cx="13436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swim</a:t>
            </a:r>
            <a:r>
              <a:rPr lang="zh-CN" altLang="zh-CN" dirty="0" smtClean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407574" y="2148233"/>
            <a:ext cx="21114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play football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031310" y="2815371"/>
            <a:ext cx="17748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jump high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94441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513</Words>
  <Application>Microsoft Office PowerPoint</Application>
  <PresentationFormat>自定义</PresentationFormat>
  <Paragraphs>79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360</cp:revision>
  <dcterms:created xsi:type="dcterms:W3CDTF">2020-11-06T05:24:00Z</dcterms:created>
  <dcterms:modified xsi:type="dcterms:W3CDTF">2025-06-30T07:53:19Z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